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-dnhenWKy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 Examination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Can be used to…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Catch opponent off guard</a:t>
            </a:r>
          </a:p>
          <a:p>
            <a:r>
              <a:rPr lang="en-US" sz="3200" dirty="0" smtClean="0"/>
              <a:t>Strengthen your own case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806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by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Start with a list of possible questions</a:t>
            </a:r>
          </a:p>
          <a:p>
            <a:r>
              <a:rPr lang="en-US" sz="2400" dirty="0" smtClean="0"/>
              <a:t>Write additional questions as they speak</a:t>
            </a:r>
          </a:p>
          <a:p>
            <a:r>
              <a:rPr lang="en-US" sz="2400" dirty="0" smtClean="0"/>
              <a:t>Know what you want to hear</a:t>
            </a:r>
          </a:p>
          <a:p>
            <a:r>
              <a:rPr lang="en-US" sz="2400" dirty="0" smtClean="0"/>
              <a:t>Be precise</a:t>
            </a:r>
          </a:p>
          <a:p>
            <a:r>
              <a:rPr lang="en-US" sz="2400" dirty="0" smtClean="0"/>
              <a:t>Be accurate</a:t>
            </a:r>
          </a:p>
          <a:p>
            <a:r>
              <a:rPr lang="en-US" sz="2400" dirty="0" smtClean="0"/>
              <a:t>Be focused</a:t>
            </a:r>
            <a:endParaRPr lang="en-US" sz="22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22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Start will calmer questions</a:t>
            </a:r>
          </a:p>
          <a:p>
            <a:r>
              <a:rPr lang="en-US" sz="2400" dirty="0" smtClean="0"/>
              <a:t>Get intense as you go</a:t>
            </a:r>
          </a:p>
          <a:p>
            <a:r>
              <a:rPr lang="en-US" sz="2400" dirty="0" smtClean="0"/>
              <a:t>Ask questions in sequence</a:t>
            </a:r>
          </a:p>
          <a:p>
            <a:r>
              <a:rPr lang="en-US" sz="2400" dirty="0" smtClean="0"/>
              <a:t>Interrupt when you hear what you want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on’t let them interrupt you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574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www.youtube.com/watch?v=S-dnhenWKyk</a:t>
            </a:r>
            <a:endParaRPr lang="en-US" dirty="0" smtClean="0"/>
          </a:p>
          <a:p>
            <a:r>
              <a:rPr lang="en-US" dirty="0" smtClean="0"/>
              <a:t>4:06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93</TotalTime>
  <Words>81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Cross Examination</vt:lpstr>
      <vt:lpstr>Can be used to…</vt:lpstr>
      <vt:lpstr>Start by listening</vt:lpstr>
      <vt:lpstr>Doing it</vt:lpstr>
      <vt:lpstr>Example</vt:lpstr>
      <vt:lpstr>Example questions</vt:lpstr>
      <vt:lpstr>Example questions</vt:lpstr>
      <vt:lpstr>Questions?</vt:lpstr>
    </vt:vector>
  </TitlesOfParts>
  <Company>bbs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Examination</dc:title>
  <dc:creator>Matthew Larson</dc:creator>
  <cp:lastModifiedBy>Matthew Larson</cp:lastModifiedBy>
  <cp:revision>3</cp:revision>
  <dcterms:created xsi:type="dcterms:W3CDTF">2018-09-26T03:38:15Z</dcterms:created>
  <dcterms:modified xsi:type="dcterms:W3CDTF">2018-09-26T05:12:05Z</dcterms:modified>
</cp:coreProperties>
</file>