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70" r:id="rId5"/>
    <p:sldId id="261" r:id="rId6"/>
    <p:sldId id="271" r:id="rId7"/>
    <p:sldId id="262" r:id="rId8"/>
    <p:sldId id="272" r:id="rId9"/>
    <p:sldId id="263" r:id="rId10"/>
    <p:sldId id="273" r:id="rId11"/>
    <p:sldId id="264" r:id="rId12"/>
    <p:sldId id="274" r:id="rId13"/>
    <p:sldId id="265" r:id="rId14"/>
    <p:sldId id="275" r:id="rId15"/>
    <p:sldId id="266" r:id="rId16"/>
    <p:sldId id="276" r:id="rId17"/>
    <p:sldId id="267" r:id="rId18"/>
    <p:sldId id="268" r:id="rId19"/>
    <p:sldId id="280" r:id="rId20"/>
    <p:sldId id="269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C340343-433B-4325-A41C-663940665331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502D894-0BE0-4D8C-953D-2E12A930A6C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35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0343-433B-4325-A41C-663940665331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D894-0BE0-4D8C-953D-2E12A930A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8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0343-433B-4325-A41C-663940665331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D894-0BE0-4D8C-953D-2E12A930A6C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505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0343-433B-4325-A41C-663940665331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D894-0BE0-4D8C-953D-2E12A930A6C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50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0343-433B-4325-A41C-663940665331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D894-0BE0-4D8C-953D-2E12A930A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04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0343-433B-4325-A41C-663940665331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D894-0BE0-4D8C-953D-2E12A930A6C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155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0343-433B-4325-A41C-663940665331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D894-0BE0-4D8C-953D-2E12A930A6C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400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0343-433B-4325-A41C-663940665331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D894-0BE0-4D8C-953D-2E12A930A6C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394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0343-433B-4325-A41C-663940665331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D894-0BE0-4D8C-953D-2E12A930A6C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1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0343-433B-4325-A41C-663940665331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D894-0BE0-4D8C-953D-2E12A930A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5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0343-433B-4325-A41C-663940665331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D894-0BE0-4D8C-953D-2E12A930A6C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93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0343-433B-4325-A41C-663940665331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D894-0BE0-4D8C-953D-2E12A930A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0343-433B-4325-A41C-663940665331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D894-0BE0-4D8C-953D-2E12A930A6C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0343-433B-4325-A41C-663940665331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D894-0BE0-4D8C-953D-2E12A930A6C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1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0343-433B-4325-A41C-663940665331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D894-0BE0-4D8C-953D-2E12A930A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5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0343-433B-4325-A41C-663940665331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D894-0BE0-4D8C-953D-2E12A930A6C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184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0343-433B-4325-A41C-663940665331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D894-0BE0-4D8C-953D-2E12A930A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3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340343-433B-4325-A41C-663940665331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02D894-0BE0-4D8C-953D-2E12A930A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Write a Strong Thesis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4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3"/>
          <a:stretch/>
        </p:blipFill>
        <p:spPr>
          <a:xfrm>
            <a:off x="1667691" y="496173"/>
            <a:ext cx="8856617" cy="623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Five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State your thesis correctly</a:t>
            </a:r>
          </a:p>
          <a:p>
            <a:r>
              <a:rPr lang="en-US" sz="2800" dirty="0" smtClean="0"/>
              <a:t>Thesis should serve as a roadmap to your paper</a:t>
            </a:r>
          </a:p>
          <a:p>
            <a:r>
              <a:rPr lang="en-US" sz="2800" dirty="0" smtClean="0"/>
              <a:t>Remember</a:t>
            </a:r>
          </a:p>
          <a:p>
            <a:pPr lvl="1"/>
            <a:r>
              <a:rPr lang="en-US" sz="2800" dirty="0" smtClean="0"/>
              <a:t>A good thesis is an argument</a:t>
            </a:r>
          </a:p>
          <a:p>
            <a:pPr lvl="1"/>
            <a:r>
              <a:rPr lang="en-US" sz="2800" dirty="0" smtClean="0"/>
              <a:t>Specific</a:t>
            </a:r>
          </a:p>
          <a:p>
            <a:pPr lvl="1"/>
            <a:r>
              <a:rPr lang="en-US" sz="2800" dirty="0" smtClean="0"/>
              <a:t>Not an observation or fact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652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1"/>
          <a:stretch/>
        </p:blipFill>
        <p:spPr>
          <a:xfrm>
            <a:off x="1828800" y="115910"/>
            <a:ext cx="9144000" cy="654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Six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Make it stand out</a:t>
            </a:r>
          </a:p>
          <a:p>
            <a:pPr lvl="1"/>
            <a:r>
              <a:rPr lang="en-US" sz="2400" dirty="0" smtClean="0"/>
              <a:t>But not literally</a:t>
            </a:r>
          </a:p>
          <a:p>
            <a:r>
              <a:rPr lang="en-US" sz="2800" dirty="0" smtClean="0"/>
              <a:t>A good thesis is easy to recognize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794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617" y="457200"/>
            <a:ext cx="10767388" cy="607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Seven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Keep it short</a:t>
            </a:r>
          </a:p>
          <a:p>
            <a:r>
              <a:rPr lang="en-US" sz="2800" dirty="0" smtClean="0"/>
              <a:t>A good thesis is 1-2 sentences</a:t>
            </a:r>
          </a:p>
          <a:p>
            <a:r>
              <a:rPr lang="en-US" sz="2800" dirty="0" smtClean="0"/>
              <a:t>If it’s longer, redo 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457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502" y="982132"/>
            <a:ext cx="11988498" cy="518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6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Make sure your topic is specific enough.</a:t>
            </a:r>
          </a:p>
          <a:p>
            <a:r>
              <a:rPr lang="en-US" sz="2800" dirty="0" smtClean="0"/>
              <a:t>Make sure your topic has enough information to answer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41991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Nine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285999"/>
            <a:ext cx="9601196" cy="3318936"/>
          </a:xfrm>
        </p:spPr>
        <p:txBody>
          <a:bodyPr>
            <a:noAutofit/>
          </a:bodyPr>
          <a:lstStyle/>
          <a:p>
            <a:r>
              <a:rPr lang="en-US" sz="2800" dirty="0" smtClean="0"/>
              <a:t>Follow the blueprint</a:t>
            </a:r>
          </a:p>
          <a:p>
            <a:r>
              <a:rPr lang="en-US" sz="2800" dirty="0" smtClean="0"/>
              <a:t>Clearly state the topic or subject</a:t>
            </a:r>
          </a:p>
          <a:p>
            <a:r>
              <a:rPr lang="en-US" sz="2800" dirty="0" smtClean="0"/>
              <a:t>Summarize what you are going to say</a:t>
            </a:r>
          </a:p>
          <a:p>
            <a:r>
              <a:rPr lang="en-US" sz="2800" dirty="0" smtClean="0"/>
              <a:t>Examples</a:t>
            </a:r>
          </a:p>
          <a:p>
            <a:pPr lvl="1"/>
            <a:r>
              <a:rPr lang="en-US" sz="2800" dirty="0" smtClean="0"/>
              <a:t>[Something] [does something] because [reason(s)].</a:t>
            </a:r>
          </a:p>
          <a:p>
            <a:pPr lvl="1"/>
            <a:r>
              <a:rPr lang="en-US" sz="2800" dirty="0" smtClean="0"/>
              <a:t>Because [reason(s)], [something] [does something].</a:t>
            </a:r>
          </a:p>
          <a:p>
            <a:pPr lvl="1"/>
            <a:r>
              <a:rPr lang="en-US" sz="2800" dirty="0" smtClean="0"/>
              <a:t>Although [opposing evidence], [reasons] show [Something] [does something].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653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b="1" dirty="0">
                <a:solidFill>
                  <a:srgbClr val="00B0F0"/>
                </a:solidFill>
              </a:rPr>
              <a:t>[Something] </a:t>
            </a:r>
            <a:r>
              <a:rPr lang="en-US" sz="2800" b="1" dirty="0">
                <a:solidFill>
                  <a:srgbClr val="FF0000"/>
                </a:solidFill>
              </a:rPr>
              <a:t>[does something] </a:t>
            </a:r>
            <a:r>
              <a:rPr lang="en-US" sz="2800" dirty="0"/>
              <a:t>because </a:t>
            </a:r>
            <a:r>
              <a:rPr lang="en-US" sz="2800" b="1" dirty="0">
                <a:solidFill>
                  <a:srgbClr val="7030A0"/>
                </a:solidFill>
              </a:rPr>
              <a:t>[reason(s</a:t>
            </a:r>
            <a:r>
              <a:rPr lang="en-US" sz="2800" b="1" dirty="0" smtClean="0">
                <a:solidFill>
                  <a:srgbClr val="7030A0"/>
                </a:solidFill>
              </a:rPr>
              <a:t>)]</a:t>
            </a:r>
            <a:r>
              <a:rPr lang="en-US" sz="2800" b="1" dirty="0" smtClean="0"/>
              <a:t>.</a:t>
            </a:r>
            <a:endParaRPr lang="en-US" sz="2800" b="1" dirty="0"/>
          </a:p>
          <a:p>
            <a:pPr lvl="1"/>
            <a:r>
              <a:rPr lang="en-US" sz="2800" dirty="0"/>
              <a:t>Because </a:t>
            </a:r>
            <a:r>
              <a:rPr lang="en-US" sz="2800" b="1" dirty="0" smtClean="0">
                <a:solidFill>
                  <a:srgbClr val="7030A0"/>
                </a:solidFill>
              </a:rPr>
              <a:t>[reason(s)]</a:t>
            </a:r>
            <a:r>
              <a:rPr lang="en-US" sz="2800" b="1" dirty="0" smtClean="0"/>
              <a:t>, </a:t>
            </a:r>
            <a:r>
              <a:rPr lang="en-US" sz="2800" b="1" dirty="0" smtClean="0">
                <a:solidFill>
                  <a:srgbClr val="00B0F0"/>
                </a:solidFill>
              </a:rPr>
              <a:t>[something] </a:t>
            </a:r>
            <a:r>
              <a:rPr lang="en-US" sz="2800" b="1" dirty="0" smtClean="0">
                <a:solidFill>
                  <a:srgbClr val="FF0000"/>
                </a:solidFill>
              </a:rPr>
              <a:t>[does something]</a:t>
            </a:r>
            <a:r>
              <a:rPr lang="en-US" sz="2800" b="1" dirty="0" smtClean="0"/>
              <a:t>.</a:t>
            </a:r>
            <a:endParaRPr lang="en-US" sz="2800" b="1" dirty="0"/>
          </a:p>
          <a:p>
            <a:pPr lvl="1"/>
            <a:r>
              <a:rPr lang="en-US" sz="2800" dirty="0"/>
              <a:t>Although </a:t>
            </a:r>
            <a:r>
              <a:rPr lang="en-US" sz="2800" b="1" dirty="0"/>
              <a:t>[opposing evidence], </a:t>
            </a:r>
            <a:r>
              <a:rPr lang="en-US" sz="2800" b="1" dirty="0">
                <a:solidFill>
                  <a:srgbClr val="7030A0"/>
                </a:solidFill>
              </a:rPr>
              <a:t>[</a:t>
            </a:r>
            <a:r>
              <a:rPr lang="en-US" sz="2800" b="1" dirty="0" smtClean="0">
                <a:solidFill>
                  <a:srgbClr val="7030A0"/>
                </a:solidFill>
              </a:rPr>
              <a:t>reasons]</a:t>
            </a:r>
            <a:r>
              <a:rPr lang="en-US" sz="2800" b="1" dirty="0" smtClean="0"/>
              <a:t> </a:t>
            </a:r>
            <a:r>
              <a:rPr lang="en-US" sz="2800" dirty="0"/>
              <a:t>show </a:t>
            </a:r>
            <a:r>
              <a:rPr lang="en-US" sz="2800" b="1" dirty="0">
                <a:solidFill>
                  <a:srgbClr val="00B0F0"/>
                </a:solidFill>
              </a:rPr>
              <a:t>[Something] </a:t>
            </a:r>
            <a:r>
              <a:rPr lang="en-US" sz="2800" b="1" dirty="0">
                <a:solidFill>
                  <a:srgbClr val="FF0000"/>
                </a:solidFill>
              </a:rPr>
              <a:t>[does </a:t>
            </a:r>
            <a:r>
              <a:rPr lang="en-US" sz="2800" b="1" dirty="0" smtClean="0">
                <a:solidFill>
                  <a:srgbClr val="FF0000"/>
                </a:solidFill>
              </a:rPr>
              <a:t>something]</a:t>
            </a:r>
            <a:r>
              <a:rPr lang="en-US" sz="2800" b="1" dirty="0" smtClean="0"/>
              <a:t>.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403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Writing a Thesis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thesis is the argument you are making in your paper. </a:t>
            </a:r>
          </a:p>
          <a:p>
            <a:r>
              <a:rPr lang="en-US" sz="2800" dirty="0" smtClean="0"/>
              <a:t>Benefits</a:t>
            </a:r>
          </a:p>
          <a:p>
            <a:pPr lvl="1"/>
            <a:r>
              <a:rPr lang="en-US" sz="2800" dirty="0" smtClean="0"/>
              <a:t>Allows reader to clearly see topic of paper</a:t>
            </a:r>
          </a:p>
          <a:p>
            <a:pPr lvl="1"/>
            <a:r>
              <a:rPr lang="en-US" sz="2800" dirty="0" smtClean="0"/>
              <a:t>Allows author to keep research focused</a:t>
            </a:r>
          </a:p>
          <a:p>
            <a:pPr marL="530352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651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285999"/>
            <a:ext cx="9601196" cy="3318936"/>
          </a:xfrm>
        </p:spPr>
        <p:txBody>
          <a:bodyPr>
            <a:noAutofit/>
          </a:bodyPr>
          <a:lstStyle/>
          <a:p>
            <a:r>
              <a:rPr lang="en-US" sz="2800" dirty="0" smtClean="0"/>
              <a:t>Write it down and ask yourself</a:t>
            </a:r>
          </a:p>
          <a:p>
            <a:r>
              <a:rPr lang="en-US" sz="2800" dirty="0" smtClean="0"/>
              <a:t>Is it a question?</a:t>
            </a:r>
          </a:p>
          <a:p>
            <a:r>
              <a:rPr lang="en-US" sz="2800" dirty="0" smtClean="0"/>
              <a:t>Is it a list?</a:t>
            </a:r>
          </a:p>
          <a:p>
            <a:r>
              <a:rPr lang="en-US" sz="2800" dirty="0" smtClean="0"/>
              <a:t>Is it off topic?</a:t>
            </a:r>
          </a:p>
          <a:p>
            <a:r>
              <a:rPr lang="en-US" sz="2800" dirty="0" smtClean="0"/>
              <a:t>Is it in first person?</a:t>
            </a:r>
          </a:p>
          <a:p>
            <a:r>
              <a:rPr lang="en-US" sz="2800" dirty="0" smtClean="0"/>
              <a:t>Is it combative?</a:t>
            </a:r>
          </a:p>
          <a:p>
            <a:r>
              <a:rPr lang="en-US" sz="2800" smtClean="0"/>
              <a:t>If you </a:t>
            </a:r>
            <a:r>
              <a:rPr lang="en-US" sz="2800" dirty="0" smtClean="0"/>
              <a:t>answered yes to any of the above, you need to rewrite your thesis. 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511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Never use first person</a:t>
            </a:r>
          </a:p>
          <a:p>
            <a:pPr lvl="1"/>
            <a:r>
              <a:rPr lang="en-US" dirty="0" smtClean="0"/>
              <a:t>“I believe that dogs are better than cats because they’re loyal, they provide protection, and they can be used for recreation.”</a:t>
            </a:r>
          </a:p>
          <a:p>
            <a:pPr lvl="1"/>
            <a:r>
              <a:rPr lang="en-US" dirty="0" smtClean="0"/>
              <a:t>Good or bad?</a:t>
            </a:r>
          </a:p>
          <a:p>
            <a:pPr lvl="2"/>
            <a:r>
              <a:rPr lang="en-US" b="1" u="sng" dirty="0" smtClean="0"/>
              <a:t>BAD,</a:t>
            </a:r>
          </a:p>
          <a:p>
            <a:pPr lvl="2"/>
            <a:r>
              <a:rPr lang="en-US" dirty="0" smtClean="0"/>
              <a:t>Can you fix it? </a:t>
            </a:r>
          </a:p>
          <a:p>
            <a:pPr lvl="1"/>
            <a:r>
              <a:rPr lang="en-US" dirty="0" smtClean="0"/>
              <a:t>“Dogs </a:t>
            </a:r>
            <a:r>
              <a:rPr lang="en-US" dirty="0"/>
              <a:t>are better than cats because they’re loyal, they provide protection, and they can be used for </a:t>
            </a:r>
            <a:r>
              <a:rPr lang="en-US" dirty="0" smtClean="0"/>
              <a:t>recreation.” </a:t>
            </a:r>
          </a:p>
        </p:txBody>
      </p:sp>
    </p:spTree>
    <p:extLst>
      <p:ext uri="{BB962C8B-B14F-4D97-AF65-F5344CB8AC3E}">
        <p14:creationId xmlns:p14="http://schemas.microsoft.com/office/powerpoint/2010/main" val="246467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</a:t>
            </a:r>
          </a:p>
          <a:p>
            <a:pPr lvl="1"/>
            <a:r>
              <a:rPr lang="en-US" dirty="0" smtClean="0"/>
              <a:t>In this paper….</a:t>
            </a:r>
          </a:p>
          <a:p>
            <a:pPr lvl="1"/>
            <a:r>
              <a:rPr lang="en-US" dirty="0" smtClean="0"/>
              <a:t>This paper will be about…</a:t>
            </a:r>
          </a:p>
          <a:p>
            <a:pPr lvl="1"/>
            <a:r>
              <a:rPr lang="en-US" dirty="0" smtClean="0"/>
              <a:t>I will be talking about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4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 on to Google Classroom</a:t>
            </a:r>
          </a:p>
          <a:p>
            <a:pPr lvl="1"/>
            <a:r>
              <a:rPr lang="en-US" dirty="0" smtClean="0"/>
              <a:t>Click on the assignments tab</a:t>
            </a:r>
          </a:p>
          <a:p>
            <a:pPr lvl="1"/>
            <a:r>
              <a:rPr lang="en-US" dirty="0" smtClean="0"/>
              <a:t>Go to link titled “creating a thesis”</a:t>
            </a:r>
          </a:p>
          <a:p>
            <a:pPr lvl="1"/>
            <a:r>
              <a:rPr lang="en-US" dirty="0" smtClean="0"/>
              <a:t>Create a thesis</a:t>
            </a:r>
            <a:endParaRPr lang="en-US" dirty="0"/>
          </a:p>
          <a:p>
            <a:pPr lvl="2"/>
            <a:r>
              <a:rPr lang="en-US" dirty="0" smtClean="0"/>
              <a:t>Before submitting ask yourself the special questions	</a:t>
            </a:r>
          </a:p>
          <a:p>
            <a:r>
              <a:rPr lang="en-US" dirty="0" smtClean="0"/>
              <a:t>When all is good, click turn in</a:t>
            </a:r>
          </a:p>
        </p:txBody>
      </p:sp>
    </p:spTree>
    <p:extLst>
      <p:ext uri="{BB962C8B-B14F-4D97-AF65-F5344CB8AC3E}">
        <p14:creationId xmlns:p14="http://schemas.microsoft.com/office/powerpoint/2010/main" val="2669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Start with a question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839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738" y="471327"/>
            <a:ext cx="8361100" cy="554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3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Tailor thesis to type of paper you are writing</a:t>
            </a:r>
          </a:p>
          <a:p>
            <a:pPr lvl="1"/>
            <a:r>
              <a:rPr lang="en-US" sz="3200" dirty="0" smtClean="0"/>
              <a:t>Argumentative</a:t>
            </a:r>
          </a:p>
          <a:p>
            <a:pPr lvl="2"/>
            <a:r>
              <a:rPr lang="en-US" sz="2800" dirty="0" smtClean="0"/>
              <a:t>Makes a claim and then backs it up</a:t>
            </a:r>
          </a:p>
          <a:p>
            <a:pPr lvl="1"/>
            <a:r>
              <a:rPr lang="en-US" sz="3200" dirty="0" smtClean="0"/>
              <a:t>Analytical </a:t>
            </a:r>
          </a:p>
          <a:p>
            <a:pPr lvl="2"/>
            <a:r>
              <a:rPr lang="en-US" sz="2800" dirty="0" smtClean="0"/>
              <a:t>Makes something easier to understand</a:t>
            </a:r>
          </a:p>
          <a:p>
            <a:pPr lvl="1"/>
            <a:r>
              <a:rPr lang="en-US" sz="3200" dirty="0" smtClean="0"/>
              <a:t>Expository</a:t>
            </a:r>
          </a:p>
          <a:p>
            <a:pPr lvl="2"/>
            <a:r>
              <a:rPr lang="en-US" sz="2800" dirty="0" smtClean="0"/>
              <a:t>Teachers or illustrates a point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03481" y="849235"/>
            <a:ext cx="7154411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“Americans should eliminate the regular consumption of fast food because a fast food diet leads to preventable and expensive health issues, such as diabetes, obesity, and heart disease.”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7048" y="979883"/>
            <a:ext cx="767812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/>
              <a:t>“Although the 1st World War used to have </a:t>
            </a:r>
            <a:r>
              <a:rPr lang="en-US" sz="2400" b="1" dirty="0" smtClean="0"/>
              <a:t>various</a:t>
            </a:r>
          </a:p>
          <a:p>
            <a:r>
              <a:rPr lang="en-US" sz="2400" b="1" dirty="0" smtClean="0"/>
              <a:t> </a:t>
            </a:r>
            <a:r>
              <a:rPr lang="en-US" sz="2400" b="1" dirty="0"/>
              <a:t>causes, burgeoning nationalism formed the sense </a:t>
            </a:r>
            <a:endParaRPr lang="en-US" sz="2400" b="1" dirty="0" smtClean="0"/>
          </a:p>
          <a:p>
            <a:r>
              <a:rPr lang="en-US" sz="2400" b="1" dirty="0" smtClean="0"/>
              <a:t>of </a:t>
            </a:r>
            <a:r>
              <a:rPr lang="en-US" sz="2400" b="1" dirty="0"/>
              <a:t>hatred that provoked the War’s start and proliferation.”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3481" y="1033471"/>
            <a:ext cx="6865316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The invention of the steam engine changed the landscape </a:t>
            </a:r>
            <a:r>
              <a:rPr lang="en-US" sz="2400" b="1" dirty="0" smtClean="0"/>
              <a:t>of America</a:t>
            </a:r>
            <a:r>
              <a:rPr lang="en-US" sz="2400" b="1" dirty="0"/>
              <a:t>, </a:t>
            </a:r>
            <a:r>
              <a:rPr lang="en-US" sz="2400" b="1" dirty="0" smtClean="0"/>
              <a:t>allowing </a:t>
            </a:r>
            <a:r>
              <a:rPr lang="en-US" sz="2400" b="1" dirty="0"/>
              <a:t>people to travel further than they ever </a:t>
            </a:r>
            <a:r>
              <a:rPr lang="en-US" sz="2400" b="1" dirty="0" smtClean="0"/>
              <a:t>had before </a:t>
            </a:r>
            <a:r>
              <a:rPr lang="en-US" sz="2400" b="1" dirty="0"/>
              <a:t>and speeding the settlement of the frontier.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403" y="289498"/>
            <a:ext cx="4332191" cy="632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8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1"/>
          <a:stretch/>
        </p:blipFill>
        <p:spPr>
          <a:xfrm>
            <a:off x="1829737" y="465658"/>
            <a:ext cx="8532526" cy="610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8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Three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Take a specific stance</a:t>
            </a:r>
          </a:p>
          <a:p>
            <a:r>
              <a:rPr lang="en-US" sz="2800" dirty="0" smtClean="0"/>
              <a:t>Debaters mindset 101</a:t>
            </a:r>
          </a:p>
          <a:p>
            <a:r>
              <a:rPr lang="en-US" sz="2800" dirty="0" smtClean="0"/>
              <a:t>Why?</a:t>
            </a:r>
          </a:p>
          <a:p>
            <a:pPr lvl="1"/>
            <a:r>
              <a:rPr lang="en-US" sz="2400" dirty="0" smtClean="0"/>
              <a:t>Allows for a stronger thesis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808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8"/>
          <a:stretch/>
        </p:blipFill>
        <p:spPr>
          <a:xfrm>
            <a:off x="1706880" y="260402"/>
            <a:ext cx="8778240" cy="631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0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Four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Ensure you can prove your thesis</a:t>
            </a:r>
          </a:p>
          <a:p>
            <a:r>
              <a:rPr lang="en-US" sz="2800" dirty="0" smtClean="0"/>
              <a:t>Be objective, not subjective</a:t>
            </a:r>
          </a:p>
          <a:p>
            <a:pPr lvl="1"/>
            <a:r>
              <a:rPr lang="en-US" sz="2400" dirty="0" smtClean="0"/>
              <a:t>Objective is fact based</a:t>
            </a:r>
          </a:p>
          <a:p>
            <a:pPr lvl="1"/>
            <a:r>
              <a:rPr lang="en-US" sz="2400" dirty="0" smtClean="0"/>
              <a:t>Subjective is opinion based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413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218</TotalTime>
  <Words>544</Words>
  <Application>Microsoft Office PowerPoint</Application>
  <PresentationFormat>Widescreen</PresentationFormat>
  <Paragraphs>88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Garamond</vt:lpstr>
      <vt:lpstr>Organic</vt:lpstr>
      <vt:lpstr>How To Write a Strong Thesis  </vt:lpstr>
      <vt:lpstr>Writing a Thesis </vt:lpstr>
      <vt:lpstr>Step One</vt:lpstr>
      <vt:lpstr>PowerPoint Presentation</vt:lpstr>
      <vt:lpstr>Step Two</vt:lpstr>
      <vt:lpstr>PowerPoint Presentation</vt:lpstr>
      <vt:lpstr>Step Three</vt:lpstr>
      <vt:lpstr>PowerPoint Presentation</vt:lpstr>
      <vt:lpstr>Step Four</vt:lpstr>
      <vt:lpstr>PowerPoint Presentation</vt:lpstr>
      <vt:lpstr>Step Five</vt:lpstr>
      <vt:lpstr>PowerPoint Presentation</vt:lpstr>
      <vt:lpstr>Step Six</vt:lpstr>
      <vt:lpstr>PowerPoint Presentation</vt:lpstr>
      <vt:lpstr>Step Seven</vt:lpstr>
      <vt:lpstr>PowerPoint Presentation</vt:lpstr>
      <vt:lpstr>Step Eight</vt:lpstr>
      <vt:lpstr>Step Nine</vt:lpstr>
      <vt:lpstr>PowerPoint Presentation</vt:lpstr>
      <vt:lpstr>Step Ten</vt:lpstr>
      <vt:lpstr>Things to Remember</vt:lpstr>
      <vt:lpstr>Things to Remember</vt:lpstr>
      <vt:lpstr>YOUR TURN!</vt:lpstr>
    </vt:vector>
  </TitlesOfParts>
  <Company>bbs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a Strong Thesis</dc:title>
  <dc:creator>Matthew Larson</dc:creator>
  <cp:lastModifiedBy>Matthew Larson</cp:lastModifiedBy>
  <cp:revision>12</cp:revision>
  <dcterms:created xsi:type="dcterms:W3CDTF">2018-10-16T04:24:15Z</dcterms:created>
  <dcterms:modified xsi:type="dcterms:W3CDTF">2020-02-02T11:13:25Z</dcterms:modified>
</cp:coreProperties>
</file>