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Mock Congressional Hearings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step by step process on how to be successful.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3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understand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question asking?</a:t>
            </a:r>
          </a:p>
          <a:p>
            <a:r>
              <a:rPr lang="en-US" dirty="0" smtClean="0"/>
              <a:t>How many questions are you being asked?</a:t>
            </a:r>
          </a:p>
          <a:p>
            <a:r>
              <a:rPr lang="en-US" dirty="0" smtClean="0"/>
              <a:t>What words confuse me?</a:t>
            </a:r>
          </a:p>
          <a:p>
            <a:r>
              <a:rPr lang="en-US" dirty="0" smtClean="0"/>
              <a:t>Break the question up</a:t>
            </a:r>
          </a:p>
          <a:p>
            <a:pPr marL="1280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Diagram your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answers to the questions in bullet point form</a:t>
            </a:r>
          </a:p>
          <a:p>
            <a:pPr lvl="1"/>
            <a:r>
              <a:rPr lang="en-US" sz="2800" dirty="0" smtClean="0"/>
              <a:t>Questions 1</a:t>
            </a:r>
          </a:p>
          <a:p>
            <a:pPr lvl="2"/>
            <a:r>
              <a:rPr lang="en-US" sz="2000" dirty="0" smtClean="0"/>
              <a:t>Possible answer</a:t>
            </a:r>
          </a:p>
          <a:p>
            <a:pPr lvl="2"/>
            <a:r>
              <a:rPr lang="en-US" sz="2000" dirty="0" smtClean="0"/>
              <a:t>Possible answer</a:t>
            </a:r>
          </a:p>
          <a:p>
            <a:pPr lvl="2"/>
            <a:r>
              <a:rPr lang="en-US" sz="2000" dirty="0" smtClean="0"/>
              <a:t>Possible answer</a:t>
            </a:r>
          </a:p>
          <a:p>
            <a:pPr lvl="1"/>
            <a:r>
              <a:rPr lang="en-US" sz="2800" dirty="0" smtClean="0"/>
              <a:t>Question 2</a:t>
            </a:r>
          </a:p>
          <a:p>
            <a:pPr lvl="2"/>
            <a:r>
              <a:rPr lang="en-US" sz="2000" dirty="0" smtClean="0"/>
              <a:t>Possible answer</a:t>
            </a:r>
          </a:p>
          <a:p>
            <a:pPr lvl="2"/>
            <a:r>
              <a:rPr lang="en-US" sz="2000" dirty="0" smtClean="0"/>
              <a:t>Possible answer</a:t>
            </a:r>
          </a:p>
          <a:p>
            <a:pPr lvl="2"/>
            <a:r>
              <a:rPr lang="en-US" sz="2000" dirty="0" smtClean="0"/>
              <a:t>Possible answer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154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Counter your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attack your arguments?</a:t>
            </a:r>
          </a:p>
          <a:p>
            <a:r>
              <a:rPr lang="en-US" dirty="0" smtClean="0"/>
              <a:t>Write down you attacks</a:t>
            </a:r>
          </a:p>
          <a:p>
            <a:r>
              <a:rPr lang="en-US" dirty="0" smtClean="0"/>
              <a:t>Create a rebuttal for each attack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6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Construct your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smtClean="0"/>
              <a:t>the terms</a:t>
            </a:r>
          </a:p>
          <a:p>
            <a:r>
              <a:rPr lang="en-US" dirty="0" smtClean="0"/>
              <a:t>Using the possible attacks and rebuttals, construct an argument</a:t>
            </a:r>
          </a:p>
          <a:p>
            <a:r>
              <a:rPr lang="en-US" dirty="0" smtClean="0"/>
              <a:t>Use historical evidence to support your position</a:t>
            </a:r>
          </a:p>
          <a:p>
            <a:r>
              <a:rPr lang="en-US" dirty="0" smtClean="0"/>
              <a:t>Cite your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3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Table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reading your argument with one another</a:t>
            </a:r>
          </a:p>
          <a:p>
            <a:r>
              <a:rPr lang="en-US" dirty="0" smtClean="0"/>
              <a:t>Know who reads and where</a:t>
            </a:r>
          </a:p>
          <a:p>
            <a:r>
              <a:rPr lang="en-US" dirty="0" smtClean="0"/>
              <a:t>Time yourself</a:t>
            </a:r>
          </a:p>
          <a:p>
            <a:r>
              <a:rPr lang="en-US" dirty="0" smtClean="0"/>
              <a:t>Cut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0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insuring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your entire group understands your argument</a:t>
            </a:r>
          </a:p>
          <a:p>
            <a:r>
              <a:rPr lang="en-US" dirty="0" smtClean="0"/>
              <a:t>Teach one another if not</a:t>
            </a:r>
          </a:p>
          <a:p>
            <a:r>
              <a:rPr lang="en-US" dirty="0" smtClean="0"/>
              <a:t>Practice read again</a:t>
            </a:r>
          </a:p>
        </p:txBody>
      </p:sp>
    </p:spTree>
    <p:extLst>
      <p:ext uri="{BB962C8B-B14F-4D97-AF65-F5344CB8AC3E}">
        <p14:creationId xmlns:p14="http://schemas.microsoft.com/office/powerpoint/2010/main" val="399358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Create a list of possible cross-X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someone ask us?</a:t>
            </a:r>
          </a:p>
          <a:p>
            <a:r>
              <a:rPr lang="en-US" dirty="0" smtClean="0"/>
              <a:t>Can you answer that without hurting your case?</a:t>
            </a:r>
          </a:p>
          <a:p>
            <a:r>
              <a:rPr lang="en-US" dirty="0" smtClean="0"/>
              <a:t>Is there additional evidence you have to support your case?</a:t>
            </a:r>
          </a:p>
          <a:p>
            <a:r>
              <a:rPr lang="en-US" dirty="0" smtClean="0"/>
              <a:t>Quiz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5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Relax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time for the hearing comes, RELAX</a:t>
            </a:r>
          </a:p>
          <a:p>
            <a:r>
              <a:rPr lang="en-US" dirty="0" smtClean="0"/>
              <a:t>Smile </a:t>
            </a:r>
          </a:p>
          <a:p>
            <a:r>
              <a:rPr lang="en-US" dirty="0" smtClean="0"/>
              <a:t>Breathe </a:t>
            </a:r>
          </a:p>
          <a:p>
            <a:r>
              <a:rPr lang="en-US" dirty="0" smtClean="0"/>
              <a:t>You got this!</a:t>
            </a:r>
          </a:p>
        </p:txBody>
      </p:sp>
    </p:spTree>
    <p:extLst>
      <p:ext uri="{BB962C8B-B14F-4D97-AF65-F5344CB8AC3E}">
        <p14:creationId xmlns:p14="http://schemas.microsoft.com/office/powerpoint/2010/main" val="2087383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110</TotalTime>
  <Words>227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Mock Congressional Hearings</vt:lpstr>
      <vt:lpstr>Step 1: understand the questions</vt:lpstr>
      <vt:lpstr>Step 2: Diagram your response</vt:lpstr>
      <vt:lpstr>Step 3: Counter your arguments</vt:lpstr>
      <vt:lpstr>Step 4: Construct your argument</vt:lpstr>
      <vt:lpstr>Step 5: Table Read</vt:lpstr>
      <vt:lpstr>Step 6: insuring understanding</vt:lpstr>
      <vt:lpstr>Step 7: Create a list of possible cross-X questions</vt:lpstr>
      <vt:lpstr>Step 8: Relax </vt:lpstr>
    </vt:vector>
  </TitlesOfParts>
  <Company>bbs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Congressional Hearings</dc:title>
  <dc:creator>Matthew Larson</dc:creator>
  <cp:lastModifiedBy>Matthew Larson</cp:lastModifiedBy>
  <cp:revision>3</cp:revision>
  <dcterms:created xsi:type="dcterms:W3CDTF">2018-09-08T09:38:19Z</dcterms:created>
  <dcterms:modified xsi:type="dcterms:W3CDTF">2018-09-08T11:29:08Z</dcterms:modified>
</cp:coreProperties>
</file>