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30-May-21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an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Matthew Larson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20686"/>
            <a:ext cx="8761412" cy="4138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Intro:  Attention grabbing </a:t>
            </a:r>
            <a:r>
              <a:rPr lang="en-US" sz="1600" b="1" dirty="0" smtClean="0"/>
              <a:t>hook, define the terms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Thesis: Something… because, </a:t>
            </a:r>
            <a:r>
              <a:rPr lang="en-US" sz="1600" b="1" dirty="0" smtClean="0">
                <a:solidFill>
                  <a:srgbClr val="FF0000"/>
                </a:solidFill>
              </a:rPr>
              <a:t>A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1600" b="1" dirty="0" smtClean="0"/>
              <a:t>, and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1600" b="1" dirty="0" smtClean="0"/>
              <a:t>.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Section </a:t>
            </a:r>
            <a:r>
              <a:rPr lang="en-US" sz="1600" b="1" dirty="0" smtClean="0">
                <a:solidFill>
                  <a:srgbClr val="FF0000"/>
                </a:solidFill>
              </a:rPr>
              <a:t>1: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supporting evidence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a</a:t>
            </a:r>
            <a:r>
              <a:rPr lang="en-US" sz="1600" b="1" dirty="0" smtClean="0">
                <a:solidFill>
                  <a:srgbClr val="FF0000"/>
                </a:solidFill>
              </a:rPr>
              <a:t>nalysis of evidence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Section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2: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	supporting evidence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analysis of evidence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Section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3: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	supporting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evidence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analysis of evidence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1" dirty="0" smtClean="0"/>
              <a:t>Conclusion: </a:t>
            </a:r>
            <a:r>
              <a:rPr lang="en-US" sz="1600" b="1" dirty="0"/>
              <a:t>S</a:t>
            </a:r>
            <a:r>
              <a:rPr lang="en-US" sz="1600" b="1" dirty="0" smtClean="0"/>
              <a:t>ummarize </a:t>
            </a:r>
            <a:r>
              <a:rPr lang="en-US" sz="1600" b="1" dirty="0" smtClean="0"/>
              <a:t>thesis in different format, </a:t>
            </a:r>
            <a:r>
              <a:rPr lang="en-US" sz="1600" b="1" dirty="0" smtClean="0"/>
              <a:t>natural ending </a:t>
            </a:r>
          </a:p>
          <a:p>
            <a:pPr marL="0" indent="0"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27853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Simplicity is key</a:t>
            </a:r>
          </a:p>
          <a:p>
            <a:r>
              <a:rPr lang="en-US" sz="2400" dirty="0" smtClean="0"/>
              <a:t>Bullet points always</a:t>
            </a:r>
          </a:p>
          <a:p>
            <a:pPr lvl="1"/>
            <a:r>
              <a:rPr lang="en-US" sz="2000" dirty="0" smtClean="0"/>
              <a:t>Except thesis</a:t>
            </a:r>
          </a:p>
          <a:p>
            <a:r>
              <a:rPr lang="en-US" sz="2400" dirty="0" smtClean="0"/>
              <a:t>Pace yourself</a:t>
            </a:r>
          </a:p>
          <a:p>
            <a:pPr lvl="1"/>
            <a:r>
              <a:rPr lang="en-US" sz="2000" dirty="0" smtClean="0"/>
              <a:t>5 minutes maximum</a:t>
            </a:r>
          </a:p>
          <a:p>
            <a:r>
              <a:rPr lang="en-US" sz="2400" dirty="0" smtClean="0"/>
              <a:t>Follow your outline</a:t>
            </a:r>
          </a:p>
        </p:txBody>
      </p:sp>
    </p:spTree>
    <p:extLst>
      <p:ext uri="{BB962C8B-B14F-4D97-AF65-F5344CB8AC3E}">
        <p14:creationId xmlns:p14="http://schemas.microsoft.com/office/powerpoint/2010/main" val="214355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Look at the prompt posted on Google </a:t>
            </a:r>
            <a:r>
              <a:rPr lang="en-US" sz="2400" dirty="0" smtClean="0"/>
              <a:t>Classroom</a:t>
            </a:r>
            <a:endParaRPr lang="en-US" sz="2400" dirty="0" smtClean="0"/>
          </a:p>
          <a:p>
            <a:r>
              <a:rPr lang="en-US" sz="2400" dirty="0" smtClean="0"/>
              <a:t>There is a template provided on Google </a:t>
            </a:r>
            <a:r>
              <a:rPr lang="en-US" sz="2400" dirty="0" smtClean="0"/>
              <a:t>Classroom</a:t>
            </a:r>
            <a:endParaRPr lang="en-US" sz="2400" dirty="0" smtClean="0"/>
          </a:p>
          <a:p>
            <a:r>
              <a:rPr lang="en-US" sz="2400" dirty="0" smtClean="0"/>
              <a:t>Due date announced in </a:t>
            </a:r>
            <a:r>
              <a:rPr lang="en-US" sz="2400" dirty="0" smtClean="0"/>
              <a:t>class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607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write an outline?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Breaks paper into categories</a:t>
            </a:r>
          </a:p>
          <a:p>
            <a:r>
              <a:rPr lang="en-US" sz="2400" dirty="0" smtClean="0"/>
              <a:t>Ensure all content is covered</a:t>
            </a:r>
            <a:endParaRPr lang="en-US" sz="2400" dirty="0"/>
          </a:p>
          <a:p>
            <a:r>
              <a:rPr lang="en-US" sz="2400" dirty="0" smtClean="0"/>
              <a:t>Ensure that paragraph order makes sense</a:t>
            </a:r>
          </a:p>
          <a:p>
            <a:r>
              <a:rPr lang="en-US" sz="2400" dirty="0" smtClean="0"/>
              <a:t>Makes your paper better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7253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Look to the </a:t>
            </a:r>
            <a:r>
              <a:rPr lang="en-US" sz="2400" dirty="0" err="1" smtClean="0"/>
              <a:t>P.A.S.T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Audience </a:t>
            </a:r>
            <a:endParaRPr lang="en-US" sz="2400" dirty="0" smtClean="0"/>
          </a:p>
          <a:p>
            <a:r>
              <a:rPr lang="en-US" sz="2400" dirty="0" smtClean="0"/>
              <a:t>Subject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ype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72426"/>
            <a:ext cx="8761412" cy="34163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Why are you writing? What is your goal?</a:t>
            </a:r>
          </a:p>
          <a:p>
            <a:pPr lvl="1"/>
            <a:r>
              <a:rPr lang="en-US" sz="1800" b="1" dirty="0"/>
              <a:t>argue:</a:t>
            </a:r>
            <a:r>
              <a:rPr lang="en-US" sz="1800" dirty="0"/>
              <a:t> present facts and reasons that support your opinion or position</a:t>
            </a:r>
          </a:p>
          <a:p>
            <a:pPr lvl="1"/>
            <a:r>
              <a:rPr lang="en-US" sz="1800" b="1" dirty="0" smtClean="0"/>
              <a:t>Compare</a:t>
            </a:r>
            <a:r>
              <a:rPr lang="en-US" sz="1800" b="1" dirty="0"/>
              <a:t>:</a:t>
            </a:r>
            <a:r>
              <a:rPr lang="en-US" sz="1800" dirty="0"/>
              <a:t> tell how two things are alike</a:t>
            </a:r>
          </a:p>
          <a:p>
            <a:pPr lvl="1"/>
            <a:r>
              <a:rPr lang="en-US" sz="1800" b="1" dirty="0"/>
              <a:t>contrast:</a:t>
            </a:r>
            <a:r>
              <a:rPr lang="en-US" sz="1800" dirty="0"/>
              <a:t> tell how two things are different</a:t>
            </a:r>
          </a:p>
          <a:p>
            <a:pPr lvl="1"/>
            <a:r>
              <a:rPr lang="en-US" sz="1800" b="1" dirty="0"/>
              <a:t>define:</a:t>
            </a:r>
            <a:r>
              <a:rPr lang="en-US" sz="1800" dirty="0"/>
              <a:t> tell what something means, what it is, or what it does</a:t>
            </a:r>
          </a:p>
          <a:p>
            <a:pPr lvl="1"/>
            <a:r>
              <a:rPr lang="en-US" sz="1800" b="1" dirty="0"/>
              <a:t>describe:</a:t>
            </a:r>
            <a:r>
              <a:rPr lang="en-US" sz="1800" dirty="0"/>
              <a:t> tell how something looks, sounds, smells, tastes, and/or feels</a:t>
            </a:r>
          </a:p>
          <a:p>
            <a:pPr lvl="1"/>
            <a:r>
              <a:rPr lang="en-US" sz="1800" b="1" dirty="0"/>
              <a:t>explain:</a:t>
            </a:r>
            <a:r>
              <a:rPr lang="en-US" sz="1800" dirty="0"/>
              <a:t> tell how something works, how it happens, or how to do it</a:t>
            </a:r>
          </a:p>
          <a:p>
            <a:pPr lvl="1"/>
            <a:r>
              <a:rPr lang="en-US" sz="1800" b="1" dirty="0"/>
              <a:t>list:</a:t>
            </a:r>
            <a:r>
              <a:rPr lang="en-US" sz="1800" dirty="0"/>
              <a:t> give a number of facts, ideas, reasons, or other details about the topic</a:t>
            </a:r>
          </a:p>
          <a:p>
            <a:pPr lvl="1"/>
            <a:r>
              <a:rPr lang="en-US" sz="1800" b="1" dirty="0"/>
              <a:t>persuade:</a:t>
            </a:r>
            <a:r>
              <a:rPr lang="en-US" sz="1800" dirty="0"/>
              <a:t> give reasons that would convince someone to agree with your position</a:t>
            </a:r>
          </a:p>
          <a:p>
            <a:pPr lvl="1"/>
            <a:r>
              <a:rPr lang="en-US" sz="1800" b="1" dirty="0"/>
              <a:t>predict:</a:t>
            </a:r>
            <a:r>
              <a:rPr lang="en-US" sz="1800" dirty="0"/>
              <a:t> tell what you think will happen in the future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16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Who are you writing for?</a:t>
            </a:r>
          </a:p>
          <a:p>
            <a:r>
              <a:rPr lang="en-US" sz="2400" dirty="0" smtClean="0"/>
              <a:t>How do you cater to their needs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Writing a book on nuclear physics </a:t>
            </a:r>
            <a:r>
              <a:rPr lang="en-US" sz="2400" dirty="0" smtClean="0"/>
              <a:t>in </a:t>
            </a:r>
            <a:r>
              <a:rPr lang="en-US" sz="2400" dirty="0" smtClean="0"/>
              <a:t>Russian </a:t>
            </a:r>
            <a:r>
              <a:rPr lang="en-US" sz="2400" dirty="0" smtClean="0"/>
              <a:t>for </a:t>
            </a:r>
            <a:r>
              <a:rPr lang="en-US" sz="2400" dirty="0" smtClean="0"/>
              <a:t>toddlers in rural Costa Rica is a bad idea</a:t>
            </a:r>
          </a:p>
          <a:p>
            <a:r>
              <a:rPr lang="en-US" sz="2400" dirty="0" smtClean="0"/>
              <a:t>Your audience will </a:t>
            </a:r>
            <a:r>
              <a:rPr lang="en-US" sz="2400" i="1" dirty="0" smtClean="0"/>
              <a:t>usually </a:t>
            </a:r>
            <a:r>
              <a:rPr lang="en-US" sz="2400" dirty="0" smtClean="0"/>
              <a:t>be your teacher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2695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is the subject of your writing?</a:t>
            </a:r>
          </a:p>
          <a:p>
            <a:r>
              <a:rPr lang="en-US" sz="2400" dirty="0" smtClean="0"/>
              <a:t>Keep this specific!</a:t>
            </a:r>
          </a:p>
          <a:p>
            <a:endParaRPr lang="en-US" sz="2400" dirty="0"/>
          </a:p>
          <a:p>
            <a:r>
              <a:rPr lang="en-US" sz="2400" dirty="0" smtClean="0"/>
              <a:t>Ex. How did the Great Depression lead to the rise of Socialistic policies in the US?</a:t>
            </a:r>
          </a:p>
          <a:p>
            <a:pPr lvl="1"/>
            <a:r>
              <a:rPr lang="en-US" sz="2000" dirty="0" smtClean="0"/>
              <a:t>Subject is the Great Depression and its’ impact on Socialistic policies</a:t>
            </a:r>
          </a:p>
          <a:p>
            <a:pPr lvl="1"/>
            <a:r>
              <a:rPr lang="en-US" sz="2000" dirty="0" smtClean="0"/>
              <a:t>Subject is not “History”</a:t>
            </a:r>
          </a:p>
        </p:txBody>
      </p:sp>
    </p:spTree>
    <p:extLst>
      <p:ext uri="{BB962C8B-B14F-4D97-AF65-F5344CB8AC3E}">
        <p14:creationId xmlns:p14="http://schemas.microsoft.com/office/powerpoint/2010/main" val="8840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type of writing should you do?</a:t>
            </a:r>
          </a:p>
          <a:p>
            <a:r>
              <a:rPr lang="en-US" sz="2400" dirty="0" smtClean="0"/>
              <a:t>Usually told in the prompt</a:t>
            </a:r>
          </a:p>
          <a:p>
            <a:pPr lvl="1"/>
            <a:r>
              <a:rPr lang="en-US" sz="2000" dirty="0" smtClean="0"/>
              <a:t>Argumentative</a:t>
            </a:r>
            <a:endParaRPr lang="en-US" sz="2000" dirty="0"/>
          </a:p>
          <a:p>
            <a:pPr lvl="1"/>
            <a:r>
              <a:rPr lang="en-US" sz="2000" dirty="0" smtClean="0"/>
              <a:t>Analytical</a:t>
            </a:r>
          </a:p>
          <a:p>
            <a:pPr lvl="1"/>
            <a:r>
              <a:rPr lang="en-US" sz="2000" dirty="0" smtClean="0"/>
              <a:t>Etc.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903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 the rules for creating a thesis statement to write a strong thesis</a:t>
            </a:r>
          </a:p>
          <a:p>
            <a:r>
              <a:rPr lang="en-US" sz="2000" dirty="0" smtClean="0"/>
              <a:t>1-2 sentences max</a:t>
            </a:r>
          </a:p>
          <a:p>
            <a:r>
              <a:rPr lang="en-US" sz="2000" dirty="0" smtClean="0"/>
              <a:t>Minimum of three points</a:t>
            </a:r>
          </a:p>
          <a:p>
            <a:r>
              <a:rPr lang="en-US" sz="2000" dirty="0" smtClean="0"/>
              <a:t>Last ditch effort for history</a:t>
            </a:r>
          </a:p>
          <a:p>
            <a:pPr lvl="1"/>
            <a:r>
              <a:rPr lang="en-US" sz="1800" dirty="0" smtClean="0"/>
              <a:t>Political</a:t>
            </a:r>
          </a:p>
          <a:p>
            <a:pPr lvl="1"/>
            <a:r>
              <a:rPr lang="en-US" sz="1800" dirty="0" smtClean="0"/>
              <a:t>Social </a:t>
            </a:r>
          </a:p>
          <a:p>
            <a:pPr lvl="1"/>
            <a:r>
              <a:rPr lang="en-US" sz="1800" dirty="0" smtClean="0"/>
              <a:t>Economic </a:t>
            </a:r>
          </a:p>
        </p:txBody>
      </p:sp>
    </p:spTree>
    <p:extLst>
      <p:ext uri="{BB962C8B-B14F-4D97-AF65-F5344CB8AC3E}">
        <p14:creationId xmlns:p14="http://schemas.microsoft.com/office/powerpoint/2010/main" val="24580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20686"/>
            <a:ext cx="8761412" cy="4138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Intro:</a:t>
            </a:r>
          </a:p>
          <a:p>
            <a:pPr marL="0" indent="0">
              <a:buNone/>
            </a:pPr>
            <a:r>
              <a:rPr lang="en-US" dirty="0" smtClean="0"/>
              <a:t>Thesis:</a:t>
            </a:r>
          </a:p>
          <a:p>
            <a:pPr marL="0" indent="0">
              <a:buNone/>
            </a:pPr>
            <a:r>
              <a:rPr lang="en-US" dirty="0" smtClean="0"/>
              <a:t>Section</a:t>
            </a:r>
            <a:r>
              <a:rPr lang="en-US" dirty="0" smtClean="0"/>
              <a:t> </a:t>
            </a:r>
            <a:r>
              <a:rPr lang="en-US" dirty="0" smtClean="0"/>
              <a:t>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supporting evidence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analysis of evidence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Section</a:t>
            </a:r>
            <a:r>
              <a:rPr lang="en-US" dirty="0" smtClean="0"/>
              <a:t> </a:t>
            </a:r>
            <a:r>
              <a:rPr lang="en-US" dirty="0" smtClean="0"/>
              <a:t>2:</a:t>
            </a:r>
          </a:p>
          <a:p>
            <a:pPr marL="0" indent="0">
              <a:buNone/>
            </a:pPr>
            <a:r>
              <a:rPr lang="en-US" dirty="0"/>
              <a:t>	supporting evidence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analysis of evidence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ection </a:t>
            </a:r>
            <a:r>
              <a:rPr lang="en-US" dirty="0" smtClean="0"/>
              <a:t>3:</a:t>
            </a:r>
          </a:p>
          <a:p>
            <a:pPr marL="0" indent="0">
              <a:buNone/>
            </a:pPr>
            <a:r>
              <a:rPr lang="en-US" dirty="0" smtClean="0"/>
              <a:t>	supporting </a:t>
            </a:r>
            <a:r>
              <a:rPr lang="en-US" dirty="0"/>
              <a:t>evidence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analysis of evidence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Conclusion: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369</TotalTime>
  <Words>274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Writing an Outline</vt:lpstr>
      <vt:lpstr>Why write an outline?</vt:lpstr>
      <vt:lpstr>Getting Started </vt:lpstr>
      <vt:lpstr>Purpose</vt:lpstr>
      <vt:lpstr>Audience </vt:lpstr>
      <vt:lpstr>Subject</vt:lpstr>
      <vt:lpstr>Type</vt:lpstr>
      <vt:lpstr>Create a thesis statement</vt:lpstr>
      <vt:lpstr>Mapping the outline </vt:lpstr>
      <vt:lpstr>Mapping the outline </vt:lpstr>
      <vt:lpstr>Simplicity is Key</vt:lpstr>
      <vt:lpstr>Your turn!</vt:lpstr>
    </vt:vector>
  </TitlesOfParts>
  <Company>bbs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Outline</dc:title>
  <dc:creator>Matthew Larson</dc:creator>
  <cp:lastModifiedBy>Matthew Larson</cp:lastModifiedBy>
  <cp:revision>18</cp:revision>
  <dcterms:created xsi:type="dcterms:W3CDTF">2019-08-29T05:25:31Z</dcterms:created>
  <dcterms:modified xsi:type="dcterms:W3CDTF">2021-05-30T06:54:31Z</dcterms:modified>
</cp:coreProperties>
</file>